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bez tytułu" id="{3027FE37-A473-4C6A-A618-0C06D334BB5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9FAEFD-CFE0-41E8-923A-8FF29B9F53CB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9B6FC54-FDEF-4F1E-8828-D0808B334DB0}">
      <dgm:prSet/>
      <dgm:spPr/>
      <dgm:t>
        <a:bodyPr/>
        <a:lstStyle/>
        <a:p>
          <a:r>
            <a:rPr lang="pl-PL"/>
            <a:t>Platforma pozwalająca na wirtualne trenowanie modelu pojazdu</a:t>
          </a:r>
          <a:endParaRPr lang="en-US"/>
        </a:p>
      </dgm:t>
    </dgm:pt>
    <dgm:pt modelId="{95FE7F59-B7F6-4934-A222-5540C20FB1C5}" type="parTrans" cxnId="{CA6390B7-3EFE-467E-B097-D339DAC8F062}">
      <dgm:prSet/>
      <dgm:spPr/>
      <dgm:t>
        <a:bodyPr/>
        <a:lstStyle/>
        <a:p>
          <a:endParaRPr lang="en-US"/>
        </a:p>
      </dgm:t>
    </dgm:pt>
    <dgm:pt modelId="{859A3641-827D-41A9-9CE1-99B1A9B91FA2}" type="sibTrans" cxnId="{CA6390B7-3EFE-467E-B097-D339DAC8F062}">
      <dgm:prSet/>
      <dgm:spPr/>
      <dgm:t>
        <a:bodyPr/>
        <a:lstStyle/>
        <a:p>
          <a:endParaRPr lang="en-US"/>
        </a:p>
      </dgm:t>
    </dgm:pt>
    <dgm:pt modelId="{12FF6068-0A04-44B3-A161-4CC5956184B2}">
      <dgm:prSet/>
      <dgm:spPr/>
      <dgm:t>
        <a:bodyPr/>
        <a:lstStyle/>
        <a:p>
          <a:r>
            <a:rPr lang="pl-PL"/>
            <a:t>Wyuczony model można zastosować w realnych wyścigach autonomicznych modeli w skali 1/18</a:t>
          </a:r>
          <a:endParaRPr lang="en-US"/>
        </a:p>
      </dgm:t>
    </dgm:pt>
    <dgm:pt modelId="{3A8F32A9-DFAA-4DCB-B729-AE6311863B58}" type="parTrans" cxnId="{0D92A029-59CC-4AD2-97FF-AB75AD1C0CAF}">
      <dgm:prSet/>
      <dgm:spPr/>
      <dgm:t>
        <a:bodyPr/>
        <a:lstStyle/>
        <a:p>
          <a:endParaRPr lang="en-US"/>
        </a:p>
      </dgm:t>
    </dgm:pt>
    <dgm:pt modelId="{3058D9C9-23B5-4533-B261-6821B87845AF}" type="sibTrans" cxnId="{0D92A029-59CC-4AD2-97FF-AB75AD1C0CAF}">
      <dgm:prSet/>
      <dgm:spPr/>
      <dgm:t>
        <a:bodyPr/>
        <a:lstStyle/>
        <a:p>
          <a:endParaRPr lang="en-US"/>
        </a:p>
      </dgm:t>
    </dgm:pt>
    <dgm:pt modelId="{B52DB438-E8A5-4C8D-BA18-8DA02AE6783B}">
      <dgm:prSet/>
      <dgm:spPr/>
      <dgm:t>
        <a:bodyPr/>
        <a:lstStyle/>
        <a:p>
          <a:r>
            <a:rPr lang="pl-PL"/>
            <a:t>Dowolność w wyborze kierunku rozwoju modelu, wiele konfigurowalnych parametrów</a:t>
          </a:r>
          <a:endParaRPr lang="en-US"/>
        </a:p>
      </dgm:t>
    </dgm:pt>
    <dgm:pt modelId="{16562F80-E011-41D0-9073-02BF15C8AB2B}" type="parTrans" cxnId="{580767AB-9E6E-4913-81A0-6CEF387DEF75}">
      <dgm:prSet/>
      <dgm:spPr/>
      <dgm:t>
        <a:bodyPr/>
        <a:lstStyle/>
        <a:p>
          <a:endParaRPr lang="en-US"/>
        </a:p>
      </dgm:t>
    </dgm:pt>
    <dgm:pt modelId="{7B87FE05-FAAC-4B33-87F1-5CFDE58A19C7}" type="sibTrans" cxnId="{580767AB-9E6E-4913-81A0-6CEF387DEF75}">
      <dgm:prSet/>
      <dgm:spPr/>
      <dgm:t>
        <a:bodyPr/>
        <a:lstStyle/>
        <a:p>
          <a:endParaRPr lang="en-US"/>
        </a:p>
      </dgm:t>
    </dgm:pt>
    <dgm:pt modelId="{09423C00-69D2-490C-B91B-7C4D627F25FA}">
      <dgm:prSet/>
      <dgm:spPr/>
      <dgm:t>
        <a:bodyPr/>
        <a:lstStyle/>
        <a:p>
          <a:r>
            <a:rPr lang="pl-PL"/>
            <a:t>Platforma jest płatna, pozwala wykorzystać darmowe 10h na jednego użytkownika</a:t>
          </a:r>
          <a:endParaRPr lang="en-US"/>
        </a:p>
      </dgm:t>
    </dgm:pt>
    <dgm:pt modelId="{5513B2AB-E2BD-45B3-8A06-ADCA72F188BD}" type="parTrans" cxnId="{8C0F1D8C-DFD9-4CAB-B3E4-CE7AF057F2DE}">
      <dgm:prSet/>
      <dgm:spPr/>
      <dgm:t>
        <a:bodyPr/>
        <a:lstStyle/>
        <a:p>
          <a:endParaRPr lang="en-US"/>
        </a:p>
      </dgm:t>
    </dgm:pt>
    <dgm:pt modelId="{257DD1D0-33CD-4AED-AB8D-F8192F5D0FEF}" type="sibTrans" cxnId="{8C0F1D8C-DFD9-4CAB-B3E4-CE7AF057F2DE}">
      <dgm:prSet/>
      <dgm:spPr/>
      <dgm:t>
        <a:bodyPr/>
        <a:lstStyle/>
        <a:p>
          <a:endParaRPr lang="en-US"/>
        </a:p>
      </dgm:t>
    </dgm:pt>
    <dgm:pt modelId="{215B507E-7D40-4189-9FB1-2ED5823D3F9A}" type="pres">
      <dgm:prSet presAssocID="{B89FAEFD-CFE0-41E8-923A-8FF29B9F53CB}" presName="outerComposite" presStyleCnt="0">
        <dgm:presLayoutVars>
          <dgm:chMax val="5"/>
          <dgm:dir/>
          <dgm:resizeHandles val="exact"/>
        </dgm:presLayoutVars>
      </dgm:prSet>
      <dgm:spPr/>
    </dgm:pt>
    <dgm:pt modelId="{31B1BFEA-D40D-457C-854C-97F0C85F24FA}" type="pres">
      <dgm:prSet presAssocID="{B89FAEFD-CFE0-41E8-923A-8FF29B9F53CB}" presName="dummyMaxCanvas" presStyleCnt="0">
        <dgm:presLayoutVars/>
      </dgm:prSet>
      <dgm:spPr/>
    </dgm:pt>
    <dgm:pt modelId="{749FE1E5-0063-4E35-83FB-5A4087356DCD}" type="pres">
      <dgm:prSet presAssocID="{B89FAEFD-CFE0-41E8-923A-8FF29B9F53CB}" presName="FourNodes_1" presStyleLbl="node1" presStyleIdx="0" presStyleCnt="4">
        <dgm:presLayoutVars>
          <dgm:bulletEnabled val="1"/>
        </dgm:presLayoutVars>
      </dgm:prSet>
      <dgm:spPr/>
    </dgm:pt>
    <dgm:pt modelId="{2843A980-4D82-4F66-9D4C-6AA176CF63F9}" type="pres">
      <dgm:prSet presAssocID="{B89FAEFD-CFE0-41E8-923A-8FF29B9F53CB}" presName="FourNodes_2" presStyleLbl="node1" presStyleIdx="1" presStyleCnt="4">
        <dgm:presLayoutVars>
          <dgm:bulletEnabled val="1"/>
        </dgm:presLayoutVars>
      </dgm:prSet>
      <dgm:spPr/>
    </dgm:pt>
    <dgm:pt modelId="{586B6D8C-8F7C-4BC2-8256-9A20AB4ABB51}" type="pres">
      <dgm:prSet presAssocID="{B89FAEFD-CFE0-41E8-923A-8FF29B9F53CB}" presName="FourNodes_3" presStyleLbl="node1" presStyleIdx="2" presStyleCnt="4">
        <dgm:presLayoutVars>
          <dgm:bulletEnabled val="1"/>
        </dgm:presLayoutVars>
      </dgm:prSet>
      <dgm:spPr/>
    </dgm:pt>
    <dgm:pt modelId="{272F8BE7-8364-4464-9B58-5F226BA5384C}" type="pres">
      <dgm:prSet presAssocID="{B89FAEFD-CFE0-41E8-923A-8FF29B9F53CB}" presName="FourNodes_4" presStyleLbl="node1" presStyleIdx="3" presStyleCnt="4">
        <dgm:presLayoutVars>
          <dgm:bulletEnabled val="1"/>
        </dgm:presLayoutVars>
      </dgm:prSet>
      <dgm:spPr/>
    </dgm:pt>
    <dgm:pt modelId="{495ECC56-ADFE-43E2-B0EF-783EE32645AC}" type="pres">
      <dgm:prSet presAssocID="{B89FAEFD-CFE0-41E8-923A-8FF29B9F53CB}" presName="FourConn_1-2" presStyleLbl="fgAccFollowNode1" presStyleIdx="0" presStyleCnt="3">
        <dgm:presLayoutVars>
          <dgm:bulletEnabled val="1"/>
        </dgm:presLayoutVars>
      </dgm:prSet>
      <dgm:spPr/>
    </dgm:pt>
    <dgm:pt modelId="{F38B42F4-5091-403F-99D1-4C98CB930B7A}" type="pres">
      <dgm:prSet presAssocID="{B89FAEFD-CFE0-41E8-923A-8FF29B9F53CB}" presName="FourConn_2-3" presStyleLbl="fgAccFollowNode1" presStyleIdx="1" presStyleCnt="3">
        <dgm:presLayoutVars>
          <dgm:bulletEnabled val="1"/>
        </dgm:presLayoutVars>
      </dgm:prSet>
      <dgm:spPr/>
    </dgm:pt>
    <dgm:pt modelId="{E4AFBE03-44F2-42EF-82BC-D241473E2EF4}" type="pres">
      <dgm:prSet presAssocID="{B89FAEFD-CFE0-41E8-923A-8FF29B9F53CB}" presName="FourConn_3-4" presStyleLbl="fgAccFollowNode1" presStyleIdx="2" presStyleCnt="3">
        <dgm:presLayoutVars>
          <dgm:bulletEnabled val="1"/>
        </dgm:presLayoutVars>
      </dgm:prSet>
      <dgm:spPr/>
    </dgm:pt>
    <dgm:pt modelId="{539734F1-263E-4CF2-85E2-07B8B10C038C}" type="pres">
      <dgm:prSet presAssocID="{B89FAEFD-CFE0-41E8-923A-8FF29B9F53CB}" presName="FourNodes_1_text" presStyleLbl="node1" presStyleIdx="3" presStyleCnt="4">
        <dgm:presLayoutVars>
          <dgm:bulletEnabled val="1"/>
        </dgm:presLayoutVars>
      </dgm:prSet>
      <dgm:spPr/>
    </dgm:pt>
    <dgm:pt modelId="{461A8C4F-6748-4205-ACFF-FB14F2B64518}" type="pres">
      <dgm:prSet presAssocID="{B89FAEFD-CFE0-41E8-923A-8FF29B9F53CB}" presName="FourNodes_2_text" presStyleLbl="node1" presStyleIdx="3" presStyleCnt="4">
        <dgm:presLayoutVars>
          <dgm:bulletEnabled val="1"/>
        </dgm:presLayoutVars>
      </dgm:prSet>
      <dgm:spPr/>
    </dgm:pt>
    <dgm:pt modelId="{8A3FBE0A-41D7-4201-BC23-A875F6558B68}" type="pres">
      <dgm:prSet presAssocID="{B89FAEFD-CFE0-41E8-923A-8FF29B9F53CB}" presName="FourNodes_3_text" presStyleLbl="node1" presStyleIdx="3" presStyleCnt="4">
        <dgm:presLayoutVars>
          <dgm:bulletEnabled val="1"/>
        </dgm:presLayoutVars>
      </dgm:prSet>
      <dgm:spPr/>
    </dgm:pt>
    <dgm:pt modelId="{5234EE86-879A-4535-AB82-DD824BAB8E14}" type="pres">
      <dgm:prSet presAssocID="{B89FAEFD-CFE0-41E8-923A-8FF29B9F53C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27C6809-0272-452F-9059-03ED56F96C93}" type="presOf" srcId="{09423C00-69D2-490C-B91B-7C4D627F25FA}" destId="{5234EE86-879A-4535-AB82-DD824BAB8E14}" srcOrd="1" destOrd="0" presId="urn:microsoft.com/office/officeart/2005/8/layout/vProcess5"/>
    <dgm:cxn modelId="{0D92A029-59CC-4AD2-97FF-AB75AD1C0CAF}" srcId="{B89FAEFD-CFE0-41E8-923A-8FF29B9F53CB}" destId="{12FF6068-0A04-44B3-A161-4CC5956184B2}" srcOrd="1" destOrd="0" parTransId="{3A8F32A9-DFAA-4DCB-B729-AE6311863B58}" sibTransId="{3058D9C9-23B5-4533-B261-6821B87845AF}"/>
    <dgm:cxn modelId="{668A532A-4023-494F-9659-CE20F81E2DA9}" type="presOf" srcId="{09B6FC54-FDEF-4F1E-8828-D0808B334DB0}" destId="{539734F1-263E-4CF2-85E2-07B8B10C038C}" srcOrd="1" destOrd="0" presId="urn:microsoft.com/office/officeart/2005/8/layout/vProcess5"/>
    <dgm:cxn modelId="{059CCC3E-3CA8-4067-97D6-179C701522FB}" type="presOf" srcId="{859A3641-827D-41A9-9CE1-99B1A9B91FA2}" destId="{495ECC56-ADFE-43E2-B0EF-783EE32645AC}" srcOrd="0" destOrd="0" presId="urn:microsoft.com/office/officeart/2005/8/layout/vProcess5"/>
    <dgm:cxn modelId="{C7775F62-0104-4278-BC7F-B569AB665F48}" type="presOf" srcId="{09B6FC54-FDEF-4F1E-8828-D0808B334DB0}" destId="{749FE1E5-0063-4E35-83FB-5A4087356DCD}" srcOrd="0" destOrd="0" presId="urn:microsoft.com/office/officeart/2005/8/layout/vProcess5"/>
    <dgm:cxn modelId="{EA03466A-C660-41F1-B539-B3C56CCABC2E}" type="presOf" srcId="{09423C00-69D2-490C-B91B-7C4D627F25FA}" destId="{272F8BE7-8364-4464-9B58-5F226BA5384C}" srcOrd="0" destOrd="0" presId="urn:microsoft.com/office/officeart/2005/8/layout/vProcess5"/>
    <dgm:cxn modelId="{8C0F1D8C-DFD9-4CAB-B3E4-CE7AF057F2DE}" srcId="{B89FAEFD-CFE0-41E8-923A-8FF29B9F53CB}" destId="{09423C00-69D2-490C-B91B-7C4D627F25FA}" srcOrd="3" destOrd="0" parTransId="{5513B2AB-E2BD-45B3-8A06-ADCA72F188BD}" sibTransId="{257DD1D0-33CD-4AED-AB8D-F8192F5D0FEF}"/>
    <dgm:cxn modelId="{160CA392-1B45-4B43-8238-B7917BD868BE}" type="presOf" srcId="{12FF6068-0A04-44B3-A161-4CC5956184B2}" destId="{2843A980-4D82-4F66-9D4C-6AA176CF63F9}" srcOrd="0" destOrd="0" presId="urn:microsoft.com/office/officeart/2005/8/layout/vProcess5"/>
    <dgm:cxn modelId="{580767AB-9E6E-4913-81A0-6CEF387DEF75}" srcId="{B89FAEFD-CFE0-41E8-923A-8FF29B9F53CB}" destId="{B52DB438-E8A5-4C8D-BA18-8DA02AE6783B}" srcOrd="2" destOrd="0" parTransId="{16562F80-E011-41D0-9073-02BF15C8AB2B}" sibTransId="{7B87FE05-FAAC-4B33-87F1-5CFDE58A19C7}"/>
    <dgm:cxn modelId="{CA5A37B6-4B6B-47C5-84CF-38BAEA0F5647}" type="presOf" srcId="{B52DB438-E8A5-4C8D-BA18-8DA02AE6783B}" destId="{8A3FBE0A-41D7-4201-BC23-A875F6558B68}" srcOrd="1" destOrd="0" presId="urn:microsoft.com/office/officeart/2005/8/layout/vProcess5"/>
    <dgm:cxn modelId="{CA6390B7-3EFE-467E-B097-D339DAC8F062}" srcId="{B89FAEFD-CFE0-41E8-923A-8FF29B9F53CB}" destId="{09B6FC54-FDEF-4F1E-8828-D0808B334DB0}" srcOrd="0" destOrd="0" parTransId="{95FE7F59-B7F6-4934-A222-5540C20FB1C5}" sibTransId="{859A3641-827D-41A9-9CE1-99B1A9B91FA2}"/>
    <dgm:cxn modelId="{D36E89BC-D29C-4923-86B7-68ABFC8AFCB8}" type="presOf" srcId="{12FF6068-0A04-44B3-A161-4CC5956184B2}" destId="{461A8C4F-6748-4205-ACFF-FB14F2B64518}" srcOrd="1" destOrd="0" presId="urn:microsoft.com/office/officeart/2005/8/layout/vProcess5"/>
    <dgm:cxn modelId="{E6C658BE-B4E2-4511-A4B7-B31F153C7ADB}" type="presOf" srcId="{3058D9C9-23B5-4533-B261-6821B87845AF}" destId="{F38B42F4-5091-403F-99D1-4C98CB930B7A}" srcOrd="0" destOrd="0" presId="urn:microsoft.com/office/officeart/2005/8/layout/vProcess5"/>
    <dgm:cxn modelId="{7146CCC9-CDFC-4A85-ADAC-2B249D792D8F}" type="presOf" srcId="{7B87FE05-FAAC-4B33-87F1-5CFDE58A19C7}" destId="{E4AFBE03-44F2-42EF-82BC-D241473E2EF4}" srcOrd="0" destOrd="0" presId="urn:microsoft.com/office/officeart/2005/8/layout/vProcess5"/>
    <dgm:cxn modelId="{3F5660CA-30EA-43FD-92E8-10DA9C0E11F9}" type="presOf" srcId="{B89FAEFD-CFE0-41E8-923A-8FF29B9F53CB}" destId="{215B507E-7D40-4189-9FB1-2ED5823D3F9A}" srcOrd="0" destOrd="0" presId="urn:microsoft.com/office/officeart/2005/8/layout/vProcess5"/>
    <dgm:cxn modelId="{A859E4F0-E2BF-4031-ADBF-E8611287CCEA}" type="presOf" srcId="{B52DB438-E8A5-4C8D-BA18-8DA02AE6783B}" destId="{586B6D8C-8F7C-4BC2-8256-9A20AB4ABB51}" srcOrd="0" destOrd="0" presId="urn:microsoft.com/office/officeart/2005/8/layout/vProcess5"/>
    <dgm:cxn modelId="{2AB2A631-F156-4700-8EC7-06B18AF3501E}" type="presParOf" srcId="{215B507E-7D40-4189-9FB1-2ED5823D3F9A}" destId="{31B1BFEA-D40D-457C-854C-97F0C85F24FA}" srcOrd="0" destOrd="0" presId="urn:microsoft.com/office/officeart/2005/8/layout/vProcess5"/>
    <dgm:cxn modelId="{691C64FD-A0B9-44AF-A069-E89A2F63FD2A}" type="presParOf" srcId="{215B507E-7D40-4189-9FB1-2ED5823D3F9A}" destId="{749FE1E5-0063-4E35-83FB-5A4087356DCD}" srcOrd="1" destOrd="0" presId="urn:microsoft.com/office/officeart/2005/8/layout/vProcess5"/>
    <dgm:cxn modelId="{87BB483C-8CB2-400E-A951-14AD28165EF2}" type="presParOf" srcId="{215B507E-7D40-4189-9FB1-2ED5823D3F9A}" destId="{2843A980-4D82-4F66-9D4C-6AA176CF63F9}" srcOrd="2" destOrd="0" presId="urn:microsoft.com/office/officeart/2005/8/layout/vProcess5"/>
    <dgm:cxn modelId="{D00648B6-F8E0-443B-BFFC-E98C939DDBE4}" type="presParOf" srcId="{215B507E-7D40-4189-9FB1-2ED5823D3F9A}" destId="{586B6D8C-8F7C-4BC2-8256-9A20AB4ABB51}" srcOrd="3" destOrd="0" presId="urn:microsoft.com/office/officeart/2005/8/layout/vProcess5"/>
    <dgm:cxn modelId="{A8C425B5-F183-4D84-ABCA-9467F324F67E}" type="presParOf" srcId="{215B507E-7D40-4189-9FB1-2ED5823D3F9A}" destId="{272F8BE7-8364-4464-9B58-5F226BA5384C}" srcOrd="4" destOrd="0" presId="urn:microsoft.com/office/officeart/2005/8/layout/vProcess5"/>
    <dgm:cxn modelId="{3111FFD6-47F0-48A1-A3C0-CC30005BBFD1}" type="presParOf" srcId="{215B507E-7D40-4189-9FB1-2ED5823D3F9A}" destId="{495ECC56-ADFE-43E2-B0EF-783EE32645AC}" srcOrd="5" destOrd="0" presId="urn:microsoft.com/office/officeart/2005/8/layout/vProcess5"/>
    <dgm:cxn modelId="{9CECBEDE-222F-4723-B2FC-06F8A6021DBC}" type="presParOf" srcId="{215B507E-7D40-4189-9FB1-2ED5823D3F9A}" destId="{F38B42F4-5091-403F-99D1-4C98CB930B7A}" srcOrd="6" destOrd="0" presId="urn:microsoft.com/office/officeart/2005/8/layout/vProcess5"/>
    <dgm:cxn modelId="{BA43A5D6-7543-4183-B9CE-FB99B18AE531}" type="presParOf" srcId="{215B507E-7D40-4189-9FB1-2ED5823D3F9A}" destId="{E4AFBE03-44F2-42EF-82BC-D241473E2EF4}" srcOrd="7" destOrd="0" presId="urn:microsoft.com/office/officeart/2005/8/layout/vProcess5"/>
    <dgm:cxn modelId="{1B66833A-A48D-45E4-8789-520BBE73172B}" type="presParOf" srcId="{215B507E-7D40-4189-9FB1-2ED5823D3F9A}" destId="{539734F1-263E-4CF2-85E2-07B8B10C038C}" srcOrd="8" destOrd="0" presId="urn:microsoft.com/office/officeart/2005/8/layout/vProcess5"/>
    <dgm:cxn modelId="{EFB704C3-B5B3-4CD8-80A7-EE6FB19186F7}" type="presParOf" srcId="{215B507E-7D40-4189-9FB1-2ED5823D3F9A}" destId="{461A8C4F-6748-4205-ACFF-FB14F2B64518}" srcOrd="9" destOrd="0" presId="urn:microsoft.com/office/officeart/2005/8/layout/vProcess5"/>
    <dgm:cxn modelId="{FAF16DED-ECF4-4A41-A4A0-26B0497B8326}" type="presParOf" srcId="{215B507E-7D40-4189-9FB1-2ED5823D3F9A}" destId="{8A3FBE0A-41D7-4201-BC23-A875F6558B68}" srcOrd="10" destOrd="0" presId="urn:microsoft.com/office/officeart/2005/8/layout/vProcess5"/>
    <dgm:cxn modelId="{E14B21D1-DF49-4DE1-B045-AFEE1CFA728E}" type="presParOf" srcId="{215B507E-7D40-4189-9FB1-2ED5823D3F9A}" destId="{5234EE86-879A-4535-AB82-DD824BAB8E1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4073B6-FB3B-45A2-8773-75F01C0F0BF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0F6335-DCD9-4542-BFA6-BE994DECA0E0}">
      <dgm:prSet/>
      <dgm:spPr/>
      <dgm:t>
        <a:bodyPr/>
        <a:lstStyle/>
        <a:p>
          <a:pPr>
            <a:defRPr cap="all"/>
          </a:pPr>
          <a:r>
            <a:rPr lang="pl-PL"/>
            <a:t>Zapoznanie się z algorytmami uczenia maszynowego wzmacnianego (Reinforcement Machine Learning)</a:t>
          </a:r>
          <a:endParaRPr lang="en-US"/>
        </a:p>
      </dgm:t>
    </dgm:pt>
    <dgm:pt modelId="{5194BBF8-E6AE-4B88-8449-E9608C40B523}" type="parTrans" cxnId="{CF14981D-B909-4244-B1B5-231DCD1537B8}">
      <dgm:prSet/>
      <dgm:spPr/>
      <dgm:t>
        <a:bodyPr/>
        <a:lstStyle/>
        <a:p>
          <a:endParaRPr lang="en-US"/>
        </a:p>
      </dgm:t>
    </dgm:pt>
    <dgm:pt modelId="{0F93430D-D1EF-47A1-8460-858DD711DEE4}" type="sibTrans" cxnId="{CF14981D-B909-4244-B1B5-231DCD1537B8}">
      <dgm:prSet/>
      <dgm:spPr/>
      <dgm:t>
        <a:bodyPr/>
        <a:lstStyle/>
        <a:p>
          <a:endParaRPr lang="en-US"/>
        </a:p>
      </dgm:t>
    </dgm:pt>
    <dgm:pt modelId="{B63B76E0-20C2-4632-A28C-FA3E21250060}">
      <dgm:prSet/>
      <dgm:spPr/>
      <dgm:t>
        <a:bodyPr/>
        <a:lstStyle/>
        <a:p>
          <a:pPr>
            <a:defRPr cap="all"/>
          </a:pPr>
          <a:r>
            <a:rPr lang="pl-PL"/>
            <a:t>Poznanie środowiska Amazon, w tym DeepRacer oraz S3</a:t>
          </a:r>
          <a:endParaRPr lang="en-US"/>
        </a:p>
      </dgm:t>
    </dgm:pt>
    <dgm:pt modelId="{06693CDC-7552-481B-83A4-3033B735AD8A}" type="parTrans" cxnId="{75D65315-0780-4FD0-8725-CB347336F302}">
      <dgm:prSet/>
      <dgm:spPr/>
      <dgm:t>
        <a:bodyPr/>
        <a:lstStyle/>
        <a:p>
          <a:endParaRPr lang="en-US"/>
        </a:p>
      </dgm:t>
    </dgm:pt>
    <dgm:pt modelId="{5D03FBC5-99B8-4F7D-8422-6F3E2982E365}" type="sibTrans" cxnId="{75D65315-0780-4FD0-8725-CB347336F302}">
      <dgm:prSet/>
      <dgm:spPr/>
      <dgm:t>
        <a:bodyPr/>
        <a:lstStyle/>
        <a:p>
          <a:endParaRPr lang="en-US"/>
        </a:p>
      </dgm:t>
    </dgm:pt>
    <dgm:pt modelId="{DB6D0BA8-653A-4D0A-A022-DEF616D8F64E}">
      <dgm:prSet/>
      <dgm:spPr/>
      <dgm:t>
        <a:bodyPr/>
        <a:lstStyle/>
        <a:p>
          <a:pPr>
            <a:defRPr cap="all"/>
          </a:pPr>
          <a:r>
            <a:rPr lang="pl-PL"/>
            <a:t>Zbudowanie modelu i wykorzystanie dostępnego czasu w celu osiągnięcia jak najlepszego wyniku</a:t>
          </a:r>
          <a:endParaRPr lang="en-US"/>
        </a:p>
      </dgm:t>
    </dgm:pt>
    <dgm:pt modelId="{1116681A-8DC9-4B80-97AF-7B4F6AA328F0}" type="parTrans" cxnId="{4B1C07B6-D26A-4E19-88C1-F2B45258192D}">
      <dgm:prSet/>
      <dgm:spPr/>
      <dgm:t>
        <a:bodyPr/>
        <a:lstStyle/>
        <a:p>
          <a:endParaRPr lang="en-US"/>
        </a:p>
      </dgm:t>
    </dgm:pt>
    <dgm:pt modelId="{5011072D-2082-4712-ACA1-1F8EFCB9D8DD}" type="sibTrans" cxnId="{4B1C07B6-D26A-4E19-88C1-F2B45258192D}">
      <dgm:prSet/>
      <dgm:spPr/>
      <dgm:t>
        <a:bodyPr/>
        <a:lstStyle/>
        <a:p>
          <a:endParaRPr lang="en-US"/>
        </a:p>
      </dgm:t>
    </dgm:pt>
    <dgm:pt modelId="{EE8D662C-9C9D-458A-BF02-0ED955FBBBA4}">
      <dgm:prSet/>
      <dgm:spPr/>
      <dgm:t>
        <a:bodyPr/>
        <a:lstStyle/>
        <a:p>
          <a:pPr>
            <a:defRPr cap="all"/>
          </a:pPr>
          <a:r>
            <a:rPr lang="pl-PL"/>
            <a:t>Wzięcie udziału w DeepRacer League</a:t>
          </a:r>
          <a:endParaRPr lang="en-US"/>
        </a:p>
      </dgm:t>
    </dgm:pt>
    <dgm:pt modelId="{3C2FBE77-ED1B-4A23-AD3F-D13892F6D554}" type="parTrans" cxnId="{5A7FAF94-F725-4B62-A87A-BED1A5FB9D82}">
      <dgm:prSet/>
      <dgm:spPr/>
      <dgm:t>
        <a:bodyPr/>
        <a:lstStyle/>
        <a:p>
          <a:endParaRPr lang="en-US"/>
        </a:p>
      </dgm:t>
    </dgm:pt>
    <dgm:pt modelId="{67FDCF4A-E14C-464A-99AB-6B85BC850AFA}" type="sibTrans" cxnId="{5A7FAF94-F725-4B62-A87A-BED1A5FB9D82}">
      <dgm:prSet/>
      <dgm:spPr/>
      <dgm:t>
        <a:bodyPr/>
        <a:lstStyle/>
        <a:p>
          <a:endParaRPr lang="en-US"/>
        </a:p>
      </dgm:t>
    </dgm:pt>
    <dgm:pt modelId="{4481BA95-EF4E-4E5E-B9EF-B4620B3B9A67}" type="pres">
      <dgm:prSet presAssocID="{754073B6-FB3B-45A2-8773-75F01C0F0BF8}" presName="root" presStyleCnt="0">
        <dgm:presLayoutVars>
          <dgm:dir/>
          <dgm:resizeHandles val="exact"/>
        </dgm:presLayoutVars>
      </dgm:prSet>
      <dgm:spPr/>
    </dgm:pt>
    <dgm:pt modelId="{970F3911-263B-416C-ABE2-A437B13B62F8}" type="pres">
      <dgm:prSet presAssocID="{DB0F6335-DCD9-4542-BFA6-BE994DECA0E0}" presName="compNode" presStyleCnt="0"/>
      <dgm:spPr/>
    </dgm:pt>
    <dgm:pt modelId="{BAE60160-E2C8-4C29-9120-6997C574A140}" type="pres">
      <dgm:prSet presAssocID="{DB0F6335-DCD9-4542-BFA6-BE994DECA0E0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5C67812-8194-4DD8-A5E2-17242E6FA702}" type="pres">
      <dgm:prSet presAssocID="{DB0F6335-DCD9-4542-BFA6-BE994DECA0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ztuczna inteligencja z wypełnieniem pełnym"/>
        </a:ext>
      </dgm:extLst>
    </dgm:pt>
    <dgm:pt modelId="{43C6C3C2-13F0-4D6D-9B33-E20237E25A45}" type="pres">
      <dgm:prSet presAssocID="{DB0F6335-DCD9-4542-BFA6-BE994DECA0E0}" presName="spaceRect" presStyleCnt="0"/>
      <dgm:spPr/>
    </dgm:pt>
    <dgm:pt modelId="{7541770B-F785-4E1F-91B4-5C7E1974A193}" type="pres">
      <dgm:prSet presAssocID="{DB0F6335-DCD9-4542-BFA6-BE994DECA0E0}" presName="textRect" presStyleLbl="revTx" presStyleIdx="0" presStyleCnt="4">
        <dgm:presLayoutVars>
          <dgm:chMax val="1"/>
          <dgm:chPref val="1"/>
        </dgm:presLayoutVars>
      </dgm:prSet>
      <dgm:spPr/>
    </dgm:pt>
    <dgm:pt modelId="{1DBA9F8B-A91A-486F-AD32-5E39AD46CCE0}" type="pres">
      <dgm:prSet presAssocID="{0F93430D-D1EF-47A1-8460-858DD711DEE4}" presName="sibTrans" presStyleCnt="0"/>
      <dgm:spPr/>
    </dgm:pt>
    <dgm:pt modelId="{73A69F08-11A5-406A-BBEF-EE25033AAE63}" type="pres">
      <dgm:prSet presAssocID="{B63B76E0-20C2-4632-A28C-FA3E21250060}" presName="compNode" presStyleCnt="0"/>
      <dgm:spPr/>
    </dgm:pt>
    <dgm:pt modelId="{A2F26948-68D7-4994-A8F1-48EE7D059997}" type="pres">
      <dgm:prSet presAssocID="{B63B76E0-20C2-4632-A28C-FA3E21250060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05088D8-5259-4A23-8B57-33864AE488E6}" type="pres">
      <dgm:prSet presAssocID="{B63B76E0-20C2-4632-A28C-FA3E212500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Żarówka i koło zębate z wypełnieniem pełnym"/>
        </a:ext>
      </dgm:extLst>
    </dgm:pt>
    <dgm:pt modelId="{2DD22F46-5052-4593-BF5F-02A3856BA919}" type="pres">
      <dgm:prSet presAssocID="{B63B76E0-20C2-4632-A28C-FA3E21250060}" presName="spaceRect" presStyleCnt="0"/>
      <dgm:spPr/>
    </dgm:pt>
    <dgm:pt modelId="{7FF2D1D2-22DA-482E-9F43-B0D7030DD61C}" type="pres">
      <dgm:prSet presAssocID="{B63B76E0-20C2-4632-A28C-FA3E21250060}" presName="textRect" presStyleLbl="revTx" presStyleIdx="1" presStyleCnt="4">
        <dgm:presLayoutVars>
          <dgm:chMax val="1"/>
          <dgm:chPref val="1"/>
        </dgm:presLayoutVars>
      </dgm:prSet>
      <dgm:spPr/>
    </dgm:pt>
    <dgm:pt modelId="{87C3FD45-E35D-4B7E-8CCE-8B24D2597903}" type="pres">
      <dgm:prSet presAssocID="{5D03FBC5-99B8-4F7D-8422-6F3E2982E365}" presName="sibTrans" presStyleCnt="0"/>
      <dgm:spPr/>
    </dgm:pt>
    <dgm:pt modelId="{0354A8E5-301B-4AA8-B273-4A9107F92D17}" type="pres">
      <dgm:prSet presAssocID="{DB6D0BA8-653A-4D0A-A022-DEF616D8F64E}" presName="compNode" presStyleCnt="0"/>
      <dgm:spPr/>
    </dgm:pt>
    <dgm:pt modelId="{5A89F8AB-E463-41C1-97E3-39F0576E24C6}" type="pres">
      <dgm:prSet presAssocID="{DB6D0BA8-653A-4D0A-A022-DEF616D8F64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8397AE5-36E9-4C4B-9864-E15290A42E52}" type="pres">
      <dgm:prSet presAssocID="{DB6D0BA8-653A-4D0A-A022-DEF616D8F64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zał w dziesiątkę"/>
        </a:ext>
      </dgm:extLst>
    </dgm:pt>
    <dgm:pt modelId="{FC0C4A40-7343-452B-ACCE-06A4D27EAEBB}" type="pres">
      <dgm:prSet presAssocID="{DB6D0BA8-653A-4D0A-A022-DEF616D8F64E}" presName="spaceRect" presStyleCnt="0"/>
      <dgm:spPr/>
    </dgm:pt>
    <dgm:pt modelId="{F95A6D25-04C0-4034-84CE-55EA2B89EC61}" type="pres">
      <dgm:prSet presAssocID="{DB6D0BA8-653A-4D0A-A022-DEF616D8F64E}" presName="textRect" presStyleLbl="revTx" presStyleIdx="2" presStyleCnt="4">
        <dgm:presLayoutVars>
          <dgm:chMax val="1"/>
          <dgm:chPref val="1"/>
        </dgm:presLayoutVars>
      </dgm:prSet>
      <dgm:spPr/>
    </dgm:pt>
    <dgm:pt modelId="{65B558B5-6617-4507-B9B9-9F30E205B672}" type="pres">
      <dgm:prSet presAssocID="{5011072D-2082-4712-ACA1-1F8EFCB9D8DD}" presName="sibTrans" presStyleCnt="0"/>
      <dgm:spPr/>
    </dgm:pt>
    <dgm:pt modelId="{2576EEBF-FCB8-4148-BF0B-A8629621528E}" type="pres">
      <dgm:prSet presAssocID="{EE8D662C-9C9D-458A-BF02-0ED955FBBBA4}" presName="compNode" presStyleCnt="0"/>
      <dgm:spPr/>
    </dgm:pt>
    <dgm:pt modelId="{1EB65006-4CC1-43C8-B5AC-6792F06DCCA1}" type="pres">
      <dgm:prSet presAssocID="{EE8D662C-9C9D-458A-BF02-0ED955FBBBA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EE6F9D2-D00B-49D9-994A-DD05D53B0700}" type="pres">
      <dgm:prSet presAssocID="{EE8D662C-9C9D-458A-BF02-0ED955FBBB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mochód wyścigowy z wypełnieniem pełnym"/>
        </a:ext>
      </dgm:extLst>
    </dgm:pt>
    <dgm:pt modelId="{9D0AEE27-8625-48DA-9631-7F2A2FE1E69A}" type="pres">
      <dgm:prSet presAssocID="{EE8D662C-9C9D-458A-BF02-0ED955FBBBA4}" presName="spaceRect" presStyleCnt="0"/>
      <dgm:spPr/>
    </dgm:pt>
    <dgm:pt modelId="{16207258-8705-4102-8FDD-15D047007F79}" type="pres">
      <dgm:prSet presAssocID="{EE8D662C-9C9D-458A-BF02-0ED955FBBBA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5D65315-0780-4FD0-8725-CB347336F302}" srcId="{754073B6-FB3B-45A2-8773-75F01C0F0BF8}" destId="{B63B76E0-20C2-4632-A28C-FA3E21250060}" srcOrd="1" destOrd="0" parTransId="{06693CDC-7552-481B-83A4-3033B735AD8A}" sibTransId="{5D03FBC5-99B8-4F7D-8422-6F3E2982E365}"/>
    <dgm:cxn modelId="{CF14981D-B909-4244-B1B5-231DCD1537B8}" srcId="{754073B6-FB3B-45A2-8773-75F01C0F0BF8}" destId="{DB0F6335-DCD9-4542-BFA6-BE994DECA0E0}" srcOrd="0" destOrd="0" parTransId="{5194BBF8-E6AE-4B88-8449-E9608C40B523}" sibTransId="{0F93430D-D1EF-47A1-8460-858DD711DEE4}"/>
    <dgm:cxn modelId="{3B0EEC63-8A4B-4009-88A5-A10A7C474EB8}" type="presOf" srcId="{754073B6-FB3B-45A2-8773-75F01C0F0BF8}" destId="{4481BA95-EF4E-4E5E-B9EF-B4620B3B9A67}" srcOrd="0" destOrd="0" presId="urn:microsoft.com/office/officeart/2018/5/layout/IconLeafLabelList"/>
    <dgm:cxn modelId="{551AE089-D067-4908-BF7B-C4087F005D93}" type="presOf" srcId="{EE8D662C-9C9D-458A-BF02-0ED955FBBBA4}" destId="{16207258-8705-4102-8FDD-15D047007F79}" srcOrd="0" destOrd="0" presId="urn:microsoft.com/office/officeart/2018/5/layout/IconLeafLabelList"/>
    <dgm:cxn modelId="{5A7FAF94-F725-4B62-A87A-BED1A5FB9D82}" srcId="{754073B6-FB3B-45A2-8773-75F01C0F0BF8}" destId="{EE8D662C-9C9D-458A-BF02-0ED955FBBBA4}" srcOrd="3" destOrd="0" parTransId="{3C2FBE77-ED1B-4A23-AD3F-D13892F6D554}" sibTransId="{67FDCF4A-E14C-464A-99AB-6B85BC850AFA}"/>
    <dgm:cxn modelId="{02BDD99C-D2BE-4113-B00E-1525B65A4516}" type="presOf" srcId="{B63B76E0-20C2-4632-A28C-FA3E21250060}" destId="{7FF2D1D2-22DA-482E-9F43-B0D7030DD61C}" srcOrd="0" destOrd="0" presId="urn:microsoft.com/office/officeart/2018/5/layout/IconLeafLabelList"/>
    <dgm:cxn modelId="{4B1C07B6-D26A-4E19-88C1-F2B45258192D}" srcId="{754073B6-FB3B-45A2-8773-75F01C0F0BF8}" destId="{DB6D0BA8-653A-4D0A-A022-DEF616D8F64E}" srcOrd="2" destOrd="0" parTransId="{1116681A-8DC9-4B80-97AF-7B4F6AA328F0}" sibTransId="{5011072D-2082-4712-ACA1-1F8EFCB9D8DD}"/>
    <dgm:cxn modelId="{4AEF6BCB-A38D-4890-8B3A-894D41C5C5A7}" type="presOf" srcId="{DB0F6335-DCD9-4542-BFA6-BE994DECA0E0}" destId="{7541770B-F785-4E1F-91B4-5C7E1974A193}" srcOrd="0" destOrd="0" presId="urn:microsoft.com/office/officeart/2018/5/layout/IconLeafLabelList"/>
    <dgm:cxn modelId="{43AE4FD0-99E9-464E-B0F9-728119BCE9D7}" type="presOf" srcId="{DB6D0BA8-653A-4D0A-A022-DEF616D8F64E}" destId="{F95A6D25-04C0-4034-84CE-55EA2B89EC61}" srcOrd="0" destOrd="0" presId="urn:microsoft.com/office/officeart/2018/5/layout/IconLeafLabelList"/>
    <dgm:cxn modelId="{79DFB414-C97D-4046-B895-DC090FD4D8E6}" type="presParOf" srcId="{4481BA95-EF4E-4E5E-B9EF-B4620B3B9A67}" destId="{970F3911-263B-416C-ABE2-A437B13B62F8}" srcOrd="0" destOrd="0" presId="urn:microsoft.com/office/officeart/2018/5/layout/IconLeafLabelList"/>
    <dgm:cxn modelId="{C5A51788-5654-4D59-92B5-BE8F16717344}" type="presParOf" srcId="{970F3911-263B-416C-ABE2-A437B13B62F8}" destId="{BAE60160-E2C8-4C29-9120-6997C574A140}" srcOrd="0" destOrd="0" presId="urn:microsoft.com/office/officeart/2018/5/layout/IconLeafLabelList"/>
    <dgm:cxn modelId="{0C48960C-13DA-46AF-ADC4-2313E0EC5D59}" type="presParOf" srcId="{970F3911-263B-416C-ABE2-A437B13B62F8}" destId="{05C67812-8194-4DD8-A5E2-17242E6FA702}" srcOrd="1" destOrd="0" presId="urn:microsoft.com/office/officeart/2018/5/layout/IconLeafLabelList"/>
    <dgm:cxn modelId="{813A9C7D-8308-42C3-B1AE-B8B72F055B50}" type="presParOf" srcId="{970F3911-263B-416C-ABE2-A437B13B62F8}" destId="{43C6C3C2-13F0-4D6D-9B33-E20237E25A45}" srcOrd="2" destOrd="0" presId="urn:microsoft.com/office/officeart/2018/5/layout/IconLeafLabelList"/>
    <dgm:cxn modelId="{4A1E9B74-407C-4F69-92A4-0A5568D55D9F}" type="presParOf" srcId="{970F3911-263B-416C-ABE2-A437B13B62F8}" destId="{7541770B-F785-4E1F-91B4-5C7E1974A193}" srcOrd="3" destOrd="0" presId="urn:microsoft.com/office/officeart/2018/5/layout/IconLeafLabelList"/>
    <dgm:cxn modelId="{2B7AA4E2-2C77-4B5F-AAC0-353ADF1D8F20}" type="presParOf" srcId="{4481BA95-EF4E-4E5E-B9EF-B4620B3B9A67}" destId="{1DBA9F8B-A91A-486F-AD32-5E39AD46CCE0}" srcOrd="1" destOrd="0" presId="urn:microsoft.com/office/officeart/2018/5/layout/IconLeafLabelList"/>
    <dgm:cxn modelId="{F5B9FC5B-31E7-4CEE-898C-CBEBA9FAFE93}" type="presParOf" srcId="{4481BA95-EF4E-4E5E-B9EF-B4620B3B9A67}" destId="{73A69F08-11A5-406A-BBEF-EE25033AAE63}" srcOrd="2" destOrd="0" presId="urn:microsoft.com/office/officeart/2018/5/layout/IconLeafLabelList"/>
    <dgm:cxn modelId="{E100F377-CCA9-46DF-8A96-386B85740973}" type="presParOf" srcId="{73A69F08-11A5-406A-BBEF-EE25033AAE63}" destId="{A2F26948-68D7-4994-A8F1-48EE7D059997}" srcOrd="0" destOrd="0" presId="urn:microsoft.com/office/officeart/2018/5/layout/IconLeafLabelList"/>
    <dgm:cxn modelId="{8157DA53-CE32-4F75-A6E9-2FF142D4068B}" type="presParOf" srcId="{73A69F08-11A5-406A-BBEF-EE25033AAE63}" destId="{605088D8-5259-4A23-8B57-33864AE488E6}" srcOrd="1" destOrd="0" presId="urn:microsoft.com/office/officeart/2018/5/layout/IconLeafLabelList"/>
    <dgm:cxn modelId="{7C44F2E3-56C7-4F9D-93A6-47B88074360D}" type="presParOf" srcId="{73A69F08-11A5-406A-BBEF-EE25033AAE63}" destId="{2DD22F46-5052-4593-BF5F-02A3856BA919}" srcOrd="2" destOrd="0" presId="urn:microsoft.com/office/officeart/2018/5/layout/IconLeafLabelList"/>
    <dgm:cxn modelId="{D8B4063D-ADDB-4DFA-B76C-F5A1F7FFA68A}" type="presParOf" srcId="{73A69F08-11A5-406A-BBEF-EE25033AAE63}" destId="{7FF2D1D2-22DA-482E-9F43-B0D7030DD61C}" srcOrd="3" destOrd="0" presId="urn:microsoft.com/office/officeart/2018/5/layout/IconLeafLabelList"/>
    <dgm:cxn modelId="{0E15A952-CE24-4C4C-A371-2F9470B1C2F6}" type="presParOf" srcId="{4481BA95-EF4E-4E5E-B9EF-B4620B3B9A67}" destId="{87C3FD45-E35D-4B7E-8CCE-8B24D2597903}" srcOrd="3" destOrd="0" presId="urn:microsoft.com/office/officeart/2018/5/layout/IconLeafLabelList"/>
    <dgm:cxn modelId="{B2C97A35-7375-4028-87BE-6A4A2421E3FE}" type="presParOf" srcId="{4481BA95-EF4E-4E5E-B9EF-B4620B3B9A67}" destId="{0354A8E5-301B-4AA8-B273-4A9107F92D17}" srcOrd="4" destOrd="0" presId="urn:microsoft.com/office/officeart/2018/5/layout/IconLeafLabelList"/>
    <dgm:cxn modelId="{7657EAFD-1E13-4DBB-8A75-071248E192CD}" type="presParOf" srcId="{0354A8E5-301B-4AA8-B273-4A9107F92D17}" destId="{5A89F8AB-E463-41C1-97E3-39F0576E24C6}" srcOrd="0" destOrd="0" presId="urn:microsoft.com/office/officeart/2018/5/layout/IconLeafLabelList"/>
    <dgm:cxn modelId="{D7FFB8CF-F06E-4D60-9F12-20EC3CABEFE1}" type="presParOf" srcId="{0354A8E5-301B-4AA8-B273-4A9107F92D17}" destId="{18397AE5-36E9-4C4B-9864-E15290A42E52}" srcOrd="1" destOrd="0" presId="urn:microsoft.com/office/officeart/2018/5/layout/IconLeafLabelList"/>
    <dgm:cxn modelId="{3AD85F6E-2958-4862-870E-0C44FF3D691E}" type="presParOf" srcId="{0354A8E5-301B-4AA8-B273-4A9107F92D17}" destId="{FC0C4A40-7343-452B-ACCE-06A4D27EAEBB}" srcOrd="2" destOrd="0" presId="urn:microsoft.com/office/officeart/2018/5/layout/IconLeafLabelList"/>
    <dgm:cxn modelId="{A24A25CA-5614-4D8C-AE85-11BC68423096}" type="presParOf" srcId="{0354A8E5-301B-4AA8-B273-4A9107F92D17}" destId="{F95A6D25-04C0-4034-84CE-55EA2B89EC61}" srcOrd="3" destOrd="0" presId="urn:microsoft.com/office/officeart/2018/5/layout/IconLeafLabelList"/>
    <dgm:cxn modelId="{F1C112FA-4C8D-451A-A26C-A4C21512FB13}" type="presParOf" srcId="{4481BA95-EF4E-4E5E-B9EF-B4620B3B9A67}" destId="{65B558B5-6617-4507-B9B9-9F30E205B672}" srcOrd="5" destOrd="0" presId="urn:microsoft.com/office/officeart/2018/5/layout/IconLeafLabelList"/>
    <dgm:cxn modelId="{4AF2B2DA-0473-4084-B1A1-49F206D6B514}" type="presParOf" srcId="{4481BA95-EF4E-4E5E-B9EF-B4620B3B9A67}" destId="{2576EEBF-FCB8-4148-BF0B-A8629621528E}" srcOrd="6" destOrd="0" presId="urn:microsoft.com/office/officeart/2018/5/layout/IconLeafLabelList"/>
    <dgm:cxn modelId="{06DF4BC1-7A4C-4AF4-ACC9-9048DB0725FA}" type="presParOf" srcId="{2576EEBF-FCB8-4148-BF0B-A8629621528E}" destId="{1EB65006-4CC1-43C8-B5AC-6792F06DCCA1}" srcOrd="0" destOrd="0" presId="urn:microsoft.com/office/officeart/2018/5/layout/IconLeafLabelList"/>
    <dgm:cxn modelId="{B3201830-02AD-413D-83CE-695986C679B9}" type="presParOf" srcId="{2576EEBF-FCB8-4148-BF0B-A8629621528E}" destId="{6EE6F9D2-D00B-49D9-994A-DD05D53B0700}" srcOrd="1" destOrd="0" presId="urn:microsoft.com/office/officeart/2018/5/layout/IconLeafLabelList"/>
    <dgm:cxn modelId="{E1063549-C1BA-4492-823C-6F71E44F67D5}" type="presParOf" srcId="{2576EEBF-FCB8-4148-BF0B-A8629621528E}" destId="{9D0AEE27-8625-48DA-9631-7F2A2FE1E69A}" srcOrd="2" destOrd="0" presId="urn:microsoft.com/office/officeart/2018/5/layout/IconLeafLabelList"/>
    <dgm:cxn modelId="{0B09EB1A-3ACE-4F78-9ED5-115006F29880}" type="presParOf" srcId="{2576EEBF-FCB8-4148-BF0B-A8629621528E}" destId="{16207258-8705-4102-8FDD-15D047007F7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FE1E5-0063-4E35-83FB-5A4087356DCD}">
      <dsp:nvSpPr>
        <dsp:cNvPr id="0" name=""/>
        <dsp:cNvSpPr/>
      </dsp:nvSpPr>
      <dsp:spPr>
        <a:xfrm>
          <a:off x="0" y="0"/>
          <a:ext cx="5047440" cy="10380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Platforma pozwalająca na wirtualne trenowanie modelu pojazdu</a:t>
          </a:r>
          <a:endParaRPr lang="en-US" sz="1800" kern="1200"/>
        </a:p>
      </dsp:txBody>
      <dsp:txXfrm>
        <a:off x="30404" y="30404"/>
        <a:ext cx="3839577" cy="977250"/>
      </dsp:txXfrm>
    </dsp:sp>
    <dsp:sp modelId="{2843A980-4D82-4F66-9D4C-6AA176CF63F9}">
      <dsp:nvSpPr>
        <dsp:cNvPr id="0" name=""/>
        <dsp:cNvSpPr/>
      </dsp:nvSpPr>
      <dsp:spPr>
        <a:xfrm>
          <a:off x="422723" y="1226796"/>
          <a:ext cx="5047440" cy="1038058"/>
        </a:xfrm>
        <a:prstGeom prst="roundRect">
          <a:avLst>
            <a:gd name="adj" fmla="val 10000"/>
          </a:avLst>
        </a:prstGeom>
        <a:solidFill>
          <a:schemeClr val="accent5">
            <a:hueOff val="534349"/>
            <a:satOff val="-6292"/>
            <a:lumOff val="418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Wyuczony model można zastosować w realnych wyścigach autonomicznych modeli w skali 1/18</a:t>
          </a:r>
          <a:endParaRPr lang="en-US" sz="1800" kern="1200"/>
        </a:p>
      </dsp:txBody>
      <dsp:txXfrm>
        <a:off x="453127" y="1257200"/>
        <a:ext cx="3889170" cy="977250"/>
      </dsp:txXfrm>
    </dsp:sp>
    <dsp:sp modelId="{586B6D8C-8F7C-4BC2-8256-9A20AB4ABB51}">
      <dsp:nvSpPr>
        <dsp:cNvPr id="0" name=""/>
        <dsp:cNvSpPr/>
      </dsp:nvSpPr>
      <dsp:spPr>
        <a:xfrm>
          <a:off x="839136" y="2453592"/>
          <a:ext cx="5047440" cy="1038058"/>
        </a:xfrm>
        <a:prstGeom prst="roundRect">
          <a:avLst>
            <a:gd name="adj" fmla="val 10000"/>
          </a:avLst>
        </a:prstGeom>
        <a:solidFill>
          <a:schemeClr val="accent5">
            <a:hueOff val="1068698"/>
            <a:satOff val="-12584"/>
            <a:lumOff val="836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Dowolność w wyborze kierunku rozwoju modelu, wiele konfigurowalnych parametrów</a:t>
          </a:r>
          <a:endParaRPr lang="en-US" sz="1800" kern="1200"/>
        </a:p>
      </dsp:txBody>
      <dsp:txXfrm>
        <a:off x="869540" y="2483996"/>
        <a:ext cx="3895480" cy="977250"/>
      </dsp:txXfrm>
    </dsp:sp>
    <dsp:sp modelId="{272F8BE7-8364-4464-9B58-5F226BA5384C}">
      <dsp:nvSpPr>
        <dsp:cNvPr id="0" name=""/>
        <dsp:cNvSpPr/>
      </dsp:nvSpPr>
      <dsp:spPr>
        <a:xfrm>
          <a:off x="1261859" y="3680389"/>
          <a:ext cx="5047440" cy="1038058"/>
        </a:xfrm>
        <a:prstGeom prst="roundRect">
          <a:avLst>
            <a:gd name="adj" fmla="val 10000"/>
          </a:avLst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Platforma jest płatna, pozwala wykorzystać darmowe 10h na jednego użytkownika</a:t>
          </a:r>
          <a:endParaRPr lang="en-US" sz="1800" kern="1200"/>
        </a:p>
      </dsp:txBody>
      <dsp:txXfrm>
        <a:off x="1292263" y="3710793"/>
        <a:ext cx="3889170" cy="977250"/>
      </dsp:txXfrm>
    </dsp:sp>
    <dsp:sp modelId="{495ECC56-ADFE-43E2-B0EF-783EE32645AC}">
      <dsp:nvSpPr>
        <dsp:cNvPr id="0" name=""/>
        <dsp:cNvSpPr/>
      </dsp:nvSpPr>
      <dsp:spPr>
        <a:xfrm>
          <a:off x="4372701" y="795058"/>
          <a:ext cx="674738" cy="67473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524517" y="795058"/>
        <a:ext cx="371106" cy="507740"/>
      </dsp:txXfrm>
    </dsp:sp>
    <dsp:sp modelId="{F38B42F4-5091-403F-99D1-4C98CB930B7A}">
      <dsp:nvSpPr>
        <dsp:cNvPr id="0" name=""/>
        <dsp:cNvSpPr/>
      </dsp:nvSpPr>
      <dsp:spPr>
        <a:xfrm>
          <a:off x="4795425" y="2021854"/>
          <a:ext cx="674738" cy="67473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881621"/>
            <a:satOff val="-2657"/>
            <a:lumOff val="1017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947241" y="2021854"/>
        <a:ext cx="371106" cy="507740"/>
      </dsp:txXfrm>
    </dsp:sp>
    <dsp:sp modelId="{E4AFBE03-44F2-42EF-82BC-D241473E2EF4}">
      <dsp:nvSpPr>
        <dsp:cNvPr id="0" name=""/>
        <dsp:cNvSpPr/>
      </dsp:nvSpPr>
      <dsp:spPr>
        <a:xfrm>
          <a:off x="5211838" y="3248651"/>
          <a:ext cx="674738" cy="67473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763242"/>
            <a:satOff val="-5313"/>
            <a:lumOff val="2034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363654" y="3248651"/>
        <a:ext cx="371106" cy="507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60160-E2C8-4C29-9120-6997C574A140}">
      <dsp:nvSpPr>
        <dsp:cNvPr id="0" name=""/>
        <dsp:cNvSpPr/>
      </dsp:nvSpPr>
      <dsp:spPr>
        <a:xfrm>
          <a:off x="902689" y="68351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67812-8194-4DD8-A5E2-17242E6FA702}">
      <dsp:nvSpPr>
        <dsp:cNvPr id="0" name=""/>
        <dsp:cNvSpPr/>
      </dsp:nvSpPr>
      <dsp:spPr>
        <a:xfrm>
          <a:off x="1171439" y="952262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1770B-F785-4E1F-91B4-5C7E1974A193}">
      <dsp:nvSpPr>
        <dsp:cNvPr id="0" name=""/>
        <dsp:cNvSpPr/>
      </dsp:nvSpPr>
      <dsp:spPr>
        <a:xfrm>
          <a:off x="499565" y="2337355"/>
          <a:ext cx="2067302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Zapoznanie się z algorytmami uczenia maszynowego wzmacnianego (Reinforcement Machine Learning)</a:t>
          </a:r>
          <a:endParaRPr lang="en-US" sz="1100" kern="1200"/>
        </a:p>
      </dsp:txBody>
      <dsp:txXfrm>
        <a:off x="499565" y="2337355"/>
        <a:ext cx="2067302" cy="877500"/>
      </dsp:txXfrm>
    </dsp:sp>
    <dsp:sp modelId="{A2F26948-68D7-4994-A8F1-48EE7D059997}">
      <dsp:nvSpPr>
        <dsp:cNvPr id="0" name=""/>
        <dsp:cNvSpPr/>
      </dsp:nvSpPr>
      <dsp:spPr>
        <a:xfrm>
          <a:off x="3331770" y="68351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088D8-5259-4A23-8B57-33864AE488E6}">
      <dsp:nvSpPr>
        <dsp:cNvPr id="0" name=""/>
        <dsp:cNvSpPr/>
      </dsp:nvSpPr>
      <dsp:spPr>
        <a:xfrm>
          <a:off x="3600519" y="952262"/>
          <a:ext cx="723555" cy="72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2D1D2-22DA-482E-9F43-B0D7030DD61C}">
      <dsp:nvSpPr>
        <dsp:cNvPr id="0" name=""/>
        <dsp:cNvSpPr/>
      </dsp:nvSpPr>
      <dsp:spPr>
        <a:xfrm>
          <a:off x="2928646" y="2337355"/>
          <a:ext cx="2067302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Poznanie środowiska Amazon, w tym DeepRacer oraz S3</a:t>
          </a:r>
          <a:endParaRPr lang="en-US" sz="1100" kern="1200"/>
        </a:p>
      </dsp:txBody>
      <dsp:txXfrm>
        <a:off x="2928646" y="2337355"/>
        <a:ext cx="2067302" cy="877500"/>
      </dsp:txXfrm>
    </dsp:sp>
    <dsp:sp modelId="{5A89F8AB-E463-41C1-97E3-39F0576E24C6}">
      <dsp:nvSpPr>
        <dsp:cNvPr id="0" name=""/>
        <dsp:cNvSpPr/>
      </dsp:nvSpPr>
      <dsp:spPr>
        <a:xfrm>
          <a:off x="5760850" y="68351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97AE5-36E9-4C4B-9864-E15290A42E52}">
      <dsp:nvSpPr>
        <dsp:cNvPr id="0" name=""/>
        <dsp:cNvSpPr/>
      </dsp:nvSpPr>
      <dsp:spPr>
        <a:xfrm>
          <a:off x="6029599" y="952262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A6D25-04C0-4034-84CE-55EA2B89EC61}">
      <dsp:nvSpPr>
        <dsp:cNvPr id="0" name=""/>
        <dsp:cNvSpPr/>
      </dsp:nvSpPr>
      <dsp:spPr>
        <a:xfrm>
          <a:off x="5357726" y="2337355"/>
          <a:ext cx="2067302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Zbudowanie modelu i wykorzystanie dostępnego czasu w celu osiągnięcia jak najlepszego wyniku</a:t>
          </a:r>
          <a:endParaRPr lang="en-US" sz="1100" kern="1200"/>
        </a:p>
      </dsp:txBody>
      <dsp:txXfrm>
        <a:off x="5357726" y="2337355"/>
        <a:ext cx="2067302" cy="877500"/>
      </dsp:txXfrm>
    </dsp:sp>
    <dsp:sp modelId="{1EB65006-4CC1-43C8-B5AC-6792F06DCCA1}">
      <dsp:nvSpPr>
        <dsp:cNvPr id="0" name=""/>
        <dsp:cNvSpPr/>
      </dsp:nvSpPr>
      <dsp:spPr>
        <a:xfrm>
          <a:off x="8189930" y="68351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6F9D2-D00B-49D9-994A-DD05D53B0700}">
      <dsp:nvSpPr>
        <dsp:cNvPr id="0" name=""/>
        <dsp:cNvSpPr/>
      </dsp:nvSpPr>
      <dsp:spPr>
        <a:xfrm>
          <a:off x="8458679" y="952262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07258-8705-4102-8FDD-15D047007F79}">
      <dsp:nvSpPr>
        <dsp:cNvPr id="0" name=""/>
        <dsp:cNvSpPr/>
      </dsp:nvSpPr>
      <dsp:spPr>
        <a:xfrm>
          <a:off x="7786806" y="2337355"/>
          <a:ext cx="2067302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100" kern="1200"/>
            <a:t>Wzięcie udziału w DeepRacer League</a:t>
          </a:r>
          <a:endParaRPr lang="en-US" sz="1100" kern="1200"/>
        </a:p>
      </dsp:txBody>
      <dsp:txXfrm>
        <a:off x="7786806" y="2337355"/>
        <a:ext cx="2067302" cy="87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084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921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2667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4474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523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4634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2430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33220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27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243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358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576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503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916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238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2904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232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334C36-B5A2-4691-BFFD-91591B980B69}" type="datetimeFigureOut">
              <a:rPr lang="pl-PL" smtClean="0"/>
              <a:t>23.05.2022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C90BFC0-0A50-4AA1-9615-D7AB762BD7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95910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61FF58-BF8A-37FE-0E38-2D790EB9E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2" y="207837"/>
            <a:ext cx="9440034" cy="1828801"/>
          </a:xfrm>
        </p:spPr>
        <p:txBody>
          <a:bodyPr/>
          <a:lstStyle/>
          <a:p>
            <a:r>
              <a:rPr lang="pl-PL" b="1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 Light" panose="020F0302020204030204" pitchFamily="34" charset="0"/>
              </a:rPr>
              <a:t>Jestę</a:t>
            </a:r>
            <a:r>
              <a:rPr lang="pl-PL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 Light" panose="020F0302020204030204" pitchFamily="34" charset="0"/>
              </a:rPr>
              <a:t> Kubicą!</a:t>
            </a:r>
            <a:endParaRPr lang="pl-P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F78210A-5253-26D6-C19D-F06E6D41C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2" y="2260571"/>
            <a:ext cx="9440034" cy="1049867"/>
          </a:xfrm>
        </p:spPr>
        <p:txBody>
          <a:bodyPr>
            <a:normAutofit/>
          </a:bodyPr>
          <a:lstStyle/>
          <a:p>
            <a:r>
              <a:rPr lang="pl-PL" sz="3200" b="1" i="0" dirty="0">
                <a:solidFill>
                  <a:schemeClr val="tx1">
                    <a:lumMod val="95000"/>
                  </a:schemeClr>
                </a:solidFill>
                <a:effectLst/>
                <a:latin typeface="WordVisi_MSFontService"/>
              </a:rPr>
              <a:t>Zastosowanie AI w wyścigach wirtualnych pojazdów</a:t>
            </a:r>
            <a:endParaRPr lang="pl-PL" sz="3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EF4E91D-BC41-DE1C-0EC2-8B265FA6C271}"/>
              </a:ext>
            </a:extLst>
          </p:cNvPr>
          <p:cNvSpPr txBox="1"/>
          <p:nvPr/>
        </p:nvSpPr>
        <p:spPr>
          <a:xfrm>
            <a:off x="0" y="5373149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Dawid </a:t>
            </a:r>
            <a:r>
              <a:rPr lang="pl-PL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Dzhafarov</a:t>
            </a:r>
            <a:r>
              <a:rPr lang="pl-PL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Justyna Gręda, Mikołaj Sztaba</a:t>
            </a:r>
          </a:p>
        </p:txBody>
      </p:sp>
      <p:pic>
        <p:nvPicPr>
          <p:cNvPr id="6" name="Obraz 5" descr="Obraz zawierający czerwony, samochód&#10;&#10;Opis wygenerowany automatycznie">
            <a:extLst>
              <a:ext uri="{FF2B5EF4-FFF2-40B4-BE49-F238E27FC236}">
                <a16:creationId xmlns:a16="http://schemas.microsoft.com/office/drawing/2014/main" id="{47EC61EF-7970-C1E6-96FB-FF60B6AA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50" y="3166723"/>
            <a:ext cx="3313899" cy="186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9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339A54-9C4C-7398-C1B1-7C5E7567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600"/>
            <a:ext cx="3413156" cy="2600132"/>
          </a:xfrm>
        </p:spPr>
        <p:txBody>
          <a:bodyPr>
            <a:normAutofit/>
          </a:bodyPr>
          <a:lstStyle/>
          <a:p>
            <a:r>
              <a:rPr lang="pl-PL" dirty="0"/>
              <a:t>Czym jest Amazon </a:t>
            </a:r>
            <a:r>
              <a:rPr lang="pl-PL" dirty="0" err="1"/>
              <a:t>DeepRacer</a:t>
            </a:r>
            <a:r>
              <a:rPr lang="pl-PL" dirty="0"/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8D447AA4-98DA-58ED-5625-3F6B2E4F03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040812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Obraz 5">
            <a:extLst>
              <a:ext uri="{FF2B5EF4-FFF2-40B4-BE49-F238E27FC236}">
                <a16:creationId xmlns:a16="http://schemas.microsoft.com/office/drawing/2014/main" id="{B803A580-AD22-D483-7BE0-8C0B0F8D62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253" y="3429000"/>
            <a:ext cx="3034136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0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093502-86DA-F5D8-24F5-97968E5B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pl-PL" dirty="0"/>
              <a:t>Cele projektu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E7A1E389-6667-45E7-A262-2A3CE3774E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375038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1265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72F5E-E364-1C7F-1A52-1E861E06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Reward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AE5A062-9D0C-C023-7B24-D9D20B276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r>
              <a:rPr lang="pl-PL" dirty="0"/>
              <a:t>Jest to funkcja nagradzająca model za podejmowanie dobrych – opłacalnych decyzji</a:t>
            </a:r>
          </a:p>
          <a:p>
            <a:r>
              <a:rPr lang="pl-PL" dirty="0"/>
              <a:t>Można w niej wykorzystać wiele parametrów modelu jak i jego otoczenia, m. in punkty kontrolne, prędkość, stopień skrętu kół, odległość od krawędzi toru, odległość od środka toru</a:t>
            </a:r>
          </a:p>
          <a:p>
            <a:endParaRPr lang="pl-PL" dirty="0"/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BC14D813-66A4-CBFC-9625-605F34141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447" y="1643241"/>
            <a:ext cx="4767719" cy="42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B00057-D8FE-819B-2802-6CABA27D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Hyperparameters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FA0BE7-B837-B4B9-BDCC-CB175450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21698"/>
          </a:xfrm>
        </p:spPr>
        <p:txBody>
          <a:bodyPr/>
          <a:lstStyle/>
          <a:p>
            <a:r>
              <a:rPr lang="pl-PL" dirty="0"/>
              <a:t>Są to parametry dotyczące zarówno modelu jak i środowiska oraz algorytmu uczenia maszynowego</a:t>
            </a:r>
          </a:p>
          <a:p>
            <a:r>
              <a:rPr lang="pl-PL" dirty="0"/>
              <a:t>Przykładowe parametry modelu: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Określenie prędkości min/max, stopnia skrętu kół, funkcji błędu, liczby epok, entropii</a:t>
            </a:r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899873CB-256A-A006-65DE-6F7068592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35" y="2971236"/>
            <a:ext cx="6844889" cy="23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2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40AD29-E1EC-5A15-4418-FF82AB83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Końcowy model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9FF3F19-1D48-B1E2-30DC-DA26140AB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 30h zróżnicowanych treningów udało nam się uzyskać model zdecydowanie szybszy od swoich poprzedników, ale kosztem mniejszej precyzji na torze</a:t>
            </a:r>
          </a:p>
          <a:p>
            <a:r>
              <a:rPr lang="pl-PL" dirty="0"/>
              <a:t>Model był trenowany na trudniejszych torach, przez co nie zawsze uzyskiwał 100% ukończenie toru podczas ewaluacji, jednak dzięki temu radził sobie znacznie lepiej na prostszych – w tym na torze kwalifikacyjnym do ligi</a:t>
            </a:r>
          </a:p>
          <a:p>
            <a:pPr marL="3690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276E7E2-AC73-827D-3C61-7FBE93DB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97" y="3674222"/>
            <a:ext cx="6858957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4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AA12E2-6AAF-3AAE-98E0-B6CA5137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DeepRacer</a:t>
            </a:r>
            <a:r>
              <a:rPr lang="pl-PL" dirty="0"/>
              <a:t> </a:t>
            </a:r>
            <a:r>
              <a:rPr lang="pl-PL" dirty="0" err="1"/>
              <a:t>League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5A3239-6BF8-820B-9FA7-78D637574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970" y="1580050"/>
            <a:ext cx="5533658" cy="4058751"/>
          </a:xfrm>
        </p:spPr>
        <p:txBody>
          <a:bodyPr/>
          <a:lstStyle/>
          <a:p>
            <a:r>
              <a:rPr lang="pl-PL" dirty="0"/>
              <a:t>Najlepszy model pozwolił na zajęcie 58 miejsca na 1570 modeli w trwającej lidze OPEN</a:t>
            </a:r>
          </a:p>
          <a:p>
            <a:r>
              <a:rPr lang="pl-PL" dirty="0"/>
              <a:t>10% najlepszych modeli uzyskuje kwalifikację do profesjonalnej dywizji</a:t>
            </a:r>
          </a:p>
          <a:p>
            <a:endParaRPr lang="pl-PL" dirty="0"/>
          </a:p>
          <a:p>
            <a:pPr marL="36900" indent="0">
              <a:buNone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64B9EE9-28FD-3212-3D01-3EA61676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89" y="1580050"/>
            <a:ext cx="2276793" cy="227679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14AAE57A-FCD3-9322-B9A0-7B11750B4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948" y="3609425"/>
            <a:ext cx="2171701" cy="25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85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9E77A1-A248-0F3C-740D-57279BF9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Video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144FCDB-DF02-8DDE-AD58-14AA5E6F4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Przejazd modelu podczas kwalifikacji do ligi</a:t>
            </a:r>
          </a:p>
        </p:txBody>
      </p:sp>
      <p:pic>
        <p:nvPicPr>
          <p:cNvPr id="4" name="main_race_smaller">
            <a:hlinkClick r:id="" action="ppaction://media"/>
            <a:extLst>
              <a:ext uri="{FF2B5EF4-FFF2-40B4-BE49-F238E27FC236}">
                <a16:creationId xmlns:a16="http://schemas.microsoft.com/office/drawing/2014/main" id="{D6A142CB-E7C9-084B-86D5-8D2FD1B4A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57983" y="2441375"/>
            <a:ext cx="5076033" cy="38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Łupek">
  <a:themeElements>
    <a:clrScheme name="Łupek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Łupek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Łupe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TM04033929[[fn=Łupek]]</Template>
  <TotalTime>70</TotalTime>
  <Words>274</Words>
  <Application>Microsoft Office PowerPoint</Application>
  <PresentationFormat>Panoramiczny</PresentationFormat>
  <Paragraphs>34</Paragraphs>
  <Slides>8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3" baseType="lpstr">
      <vt:lpstr>Calibri Light</vt:lpstr>
      <vt:lpstr>Calisto MT</vt:lpstr>
      <vt:lpstr>Wingdings 2</vt:lpstr>
      <vt:lpstr>WordVisi_MSFontService</vt:lpstr>
      <vt:lpstr>Łupek</vt:lpstr>
      <vt:lpstr>Jestę Kubicą!</vt:lpstr>
      <vt:lpstr>Czym jest Amazon DeepRacer?</vt:lpstr>
      <vt:lpstr>Cele projektu</vt:lpstr>
      <vt:lpstr>Reward Function</vt:lpstr>
      <vt:lpstr>Hyperparameters</vt:lpstr>
      <vt:lpstr>Końcowy model</vt:lpstr>
      <vt:lpstr>DeepRacer League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Uczenie maszynowe</dc:title>
  <dc:creator>Dawid Dzhafarov</dc:creator>
  <cp:lastModifiedBy>Justyna Gręda</cp:lastModifiedBy>
  <cp:revision>5</cp:revision>
  <dcterms:created xsi:type="dcterms:W3CDTF">2022-05-21T17:55:50Z</dcterms:created>
  <dcterms:modified xsi:type="dcterms:W3CDTF">2022-05-23T08:38:40Z</dcterms:modified>
</cp:coreProperties>
</file>